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77" r:id="rId5"/>
    <p:sldId id="276" r:id="rId6"/>
    <p:sldId id="27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5" autoAdjust="0"/>
    <p:restoredTop sz="94660"/>
  </p:normalViewPr>
  <p:slideViewPr>
    <p:cSldViewPr>
      <p:cViewPr varScale="1">
        <p:scale>
          <a:sx n="108" d="100"/>
          <a:sy n="108" d="100"/>
        </p:scale>
        <p:origin x="17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054883378369667E-2"/>
          <c:y val="3.128521713244832E-2"/>
          <c:w val="0.60034039884137869"/>
          <c:h val="0.9120108713683274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0-5FAD-48DB-AC7F-5B6AB09E360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FAD-48DB-AC7F-5B6AB09E360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5FAD-48DB-AC7F-5B6AB09E360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FAD-48DB-AC7F-5B6AB09E360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5FAD-48DB-AC7F-5B6AB09E360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FAD-48DB-AC7F-5B6AB09E3608}"/>
              </c:ext>
            </c:extLst>
          </c:dPt>
          <c:dLbls>
            <c:dLbl>
              <c:idx val="0"/>
              <c:layout>
                <c:manualLayout>
                  <c:x val="7.3160387350074962E-2"/>
                  <c:y val="1.664399382859740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819898504809858"/>
                      <c:h val="0.268235386883456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FAD-48DB-AC7F-5B6AB09E3608}"/>
                </c:ext>
              </c:extLst>
            </c:dLbl>
            <c:dLbl>
              <c:idx val="1"/>
              <c:layout>
                <c:manualLayout>
                  <c:x val="0.11737489489551139"/>
                  <c:y val="0.106889312774206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71182912233431"/>
                      <c:h val="0.159507916988567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FAD-48DB-AC7F-5B6AB09E3608}"/>
                </c:ext>
              </c:extLst>
            </c:dLbl>
            <c:dLbl>
              <c:idx val="2"/>
              <c:layout>
                <c:manualLayout>
                  <c:x val="0.10818141340454587"/>
                  <c:y val="3.24131620820900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37259765752687"/>
                      <c:h val="0.147595002090878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FAD-48DB-AC7F-5B6AB09E3608}"/>
                </c:ext>
              </c:extLst>
            </c:dLbl>
            <c:dLbl>
              <c:idx val="3"/>
              <c:layout>
                <c:manualLayout>
                  <c:x val="1.2463818313010491E-2"/>
                  <c:y val="0.288206823352635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35947931889424"/>
                      <c:h val="0.184824383899524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FAD-48DB-AC7F-5B6AB09E3608}"/>
                </c:ext>
              </c:extLst>
            </c:dLbl>
            <c:dLbl>
              <c:idx val="4"/>
              <c:layout>
                <c:manualLayout>
                  <c:x val="3.1638923409949712E-2"/>
                  <c:y val="-1.68776446073046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62814518906427"/>
                      <c:h val="0.162320857756451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5FAD-48DB-AC7F-5B6AB09E3608}"/>
                </c:ext>
              </c:extLst>
            </c:dLbl>
            <c:dLbl>
              <c:idx val="5"/>
              <c:layout>
                <c:manualLayout>
                  <c:x val="0.10481006756431323"/>
                  <c:y val="-9.17548054773937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093556092693364"/>
                      <c:h val="0.127904416715690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FAD-48DB-AC7F-5B6AB09E360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 Социально-гуманитарная</c:v>
                </c:pt>
                <c:pt idx="1">
                  <c:v>Естественнонаучная </c:v>
                </c:pt>
                <c:pt idx="2">
                  <c:v>Художественная</c:v>
                </c:pt>
                <c:pt idx="3">
                  <c:v> 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0.18</c:v>
                </c:pt>
                <c:pt idx="1">
                  <c:v>8.3000000000000004E-2</c:v>
                </c:pt>
                <c:pt idx="2">
                  <c:v>0.34499999999999997</c:v>
                </c:pt>
                <c:pt idx="3">
                  <c:v>0.27</c:v>
                </c:pt>
                <c:pt idx="4">
                  <c:v>4.4999999999999998E-2</c:v>
                </c:pt>
                <c:pt idx="5">
                  <c:v>8.6999999999999994E-2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FAD-48DB-AC7F-5B6AB09E360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5692C-DDCC-4752-AB69-AC006625DD1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9E0ED-A892-4FE5-9584-CC5E495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vk.com/rmc4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E95120-A25A-4EFD-B7EA-4BF13895F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48" y="285728"/>
            <a:ext cx="2381250" cy="60007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FEF537-7C09-459E-A1F7-442B8E750F17}"/>
              </a:ext>
            </a:extLst>
          </p:cNvPr>
          <p:cNvSpPr txBox="1"/>
          <p:nvPr/>
        </p:nvSpPr>
        <p:spPr>
          <a:xfrm>
            <a:off x="2500298" y="357166"/>
            <a:ext cx="628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cs typeface="Arial" pitchFamily="34" charset="0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437DD5-E014-493C-9C71-A712E7611907}"/>
              </a:ext>
            </a:extLst>
          </p:cNvPr>
          <p:cNvSpPr/>
          <p:nvPr/>
        </p:nvSpPr>
        <p:spPr>
          <a:xfrm>
            <a:off x="1928794" y="2357430"/>
            <a:ext cx="675800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</a:rPr>
              <a:t> 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3108" y="285728"/>
            <a:ext cx="6093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Департамент образования и науки Курганской области</a:t>
            </a:r>
          </a:p>
          <a:p>
            <a:pPr algn="ctr"/>
            <a:r>
              <a:rPr lang="ru-RU" b="1" dirty="0"/>
              <a:t>ГАНОУ ДО  «Центр развития современных компетенций»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1785926"/>
            <a:ext cx="5586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Навигатор как ресурс обеспечения доступности, информационной открытости дополнительного образования детей. Обновление Навигатора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868" y="600076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Курган, 2020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2040" y="4214818"/>
            <a:ext cx="4211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Чистякова О.Ю. – старший методист регионального модельного центра дополнительного образования детей в Курганской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90300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FEB5B2-96C6-4230-A46F-80DDDB8D3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00" y="125413"/>
            <a:ext cx="2381250" cy="600075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8C691C-77C0-4682-A47A-676DAAA99A05}"/>
              </a:ext>
            </a:extLst>
          </p:cNvPr>
          <p:cNvSpPr/>
          <p:nvPr/>
        </p:nvSpPr>
        <p:spPr>
          <a:xfrm>
            <a:off x="1928794" y="2357430"/>
            <a:ext cx="675800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</a:rPr>
              <a:t> 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4510" y="1835406"/>
            <a:ext cx="3018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р45.навигатор.дети (для родителей, детей)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/>
          <a:srcRect l="7042" t="7042" r="11092" b="15492"/>
          <a:stretch>
            <a:fillRect/>
          </a:stretch>
        </p:blipFill>
        <p:spPr bwMode="auto">
          <a:xfrm>
            <a:off x="5402576" y="1192920"/>
            <a:ext cx="3489865" cy="273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724128" y="5013175"/>
            <a:ext cx="3269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админка45.навигатор.дети (для организаций)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t="-1" r="-1" b="5676"/>
          <a:stretch/>
        </p:blipFill>
        <p:spPr bwMode="auto">
          <a:xfrm>
            <a:off x="2560258" y="4356202"/>
            <a:ext cx="3269862" cy="219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2051720" y="173992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АИС  «Навигатор дополнительного образования детей Курганской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66662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9CCF0-871A-4A2F-8591-FC15D321C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291264" cy="128215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285728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Соотношение программ, размещенных в каталоге   Навигатора по направленностям</a:t>
            </a:r>
          </a:p>
        </p:txBody>
      </p:sp>
      <p:graphicFrame>
        <p:nvGraphicFramePr>
          <p:cNvPr id="5" name="Диаграмма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155053"/>
              </p:ext>
            </p:extLst>
          </p:nvPr>
        </p:nvGraphicFramePr>
        <p:xfrm>
          <a:off x="2413325" y="1866479"/>
          <a:ext cx="6623171" cy="4514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9D2D33-DE09-4180-8EF4-726A53A01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82" y="112891"/>
            <a:ext cx="2383743" cy="5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27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AD10EF-0D1E-44D1-B3E5-29D42CC2B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2383743" cy="599898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B723FA-56C2-462B-AD06-39E2FBBE0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1484784"/>
            <a:ext cx="6696744" cy="45159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92439E-231E-4016-92C2-ED9488EF77C5}"/>
              </a:ext>
            </a:extLst>
          </p:cNvPr>
          <p:cNvSpPr txBox="1"/>
          <p:nvPr/>
        </p:nvSpPr>
        <p:spPr>
          <a:xfrm>
            <a:off x="2195736" y="441751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кабинет пользователя</a:t>
            </a:r>
          </a:p>
        </p:txBody>
      </p:sp>
    </p:spTree>
    <p:extLst>
      <p:ext uri="{BB962C8B-B14F-4D97-AF65-F5344CB8AC3E}">
        <p14:creationId xmlns:p14="http://schemas.microsoft.com/office/powerpoint/2010/main" val="2924613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9CCF0-871A-4A2F-8591-FC15D321C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66688" y="299535"/>
            <a:ext cx="67703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Контакты Регионального модельного центра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767419"/>
              </p:ext>
            </p:extLst>
          </p:nvPr>
        </p:nvGraphicFramePr>
        <p:xfrm>
          <a:off x="2987824" y="2322810"/>
          <a:ext cx="5733857" cy="23774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3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9681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8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rmc45@mail.ru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681">
                <a:tc>
                  <a:txBody>
                    <a:bodyPr/>
                    <a:lstStyle/>
                    <a:p>
                      <a:r>
                        <a:rPr lang="en-US" dirty="0"/>
                        <a:t>  </a:t>
                      </a:r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  <a:hlinkClick r:id="rId2"/>
                      </a:endParaRPr>
                    </a:p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  <a:hlinkClick r:id="rId2"/>
                        </a:rPr>
                        <a:t>https://vk.com/rmc45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Picture 14" descr="C:\Users\Olga_Urievna\Desktop\Эмблема В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277" y="378904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:\Users\Светлана Юрьевна\Desktop\mail_email_message_letter_envelop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1840" y="2500312"/>
            <a:ext cx="7858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276220AC-E493-4D00-A86B-AE97E06C2E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49919" y="188640"/>
            <a:ext cx="2286098" cy="576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27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B50DFC-2AAB-4A14-B04B-E570C92D3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2383743" cy="599898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B1E777-A729-4F85-9081-B8DB65B40E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04" t="4757" r="13228"/>
          <a:stretch/>
        </p:blipFill>
        <p:spPr>
          <a:xfrm>
            <a:off x="2291209" y="1124744"/>
            <a:ext cx="6385248" cy="507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036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130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 Юрьевна</dc:creator>
  <cp:lastModifiedBy>Ольга Чистякова</cp:lastModifiedBy>
  <cp:revision>56</cp:revision>
  <dcterms:created xsi:type="dcterms:W3CDTF">2019-09-25T10:47:41Z</dcterms:created>
  <dcterms:modified xsi:type="dcterms:W3CDTF">2020-12-03T08:34:19Z</dcterms:modified>
</cp:coreProperties>
</file>